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43"/>
  </p:handoutMasterIdLst>
  <p:sldIdLst>
    <p:sldId id="260" r:id="rId2"/>
    <p:sldId id="314" r:id="rId3"/>
    <p:sldId id="261" r:id="rId4"/>
    <p:sldId id="262" r:id="rId5"/>
    <p:sldId id="297" r:id="rId6"/>
    <p:sldId id="298" r:id="rId7"/>
    <p:sldId id="257" r:id="rId8"/>
    <p:sldId id="290" r:id="rId9"/>
    <p:sldId id="258" r:id="rId10"/>
    <p:sldId id="291" r:id="rId11"/>
    <p:sldId id="292" r:id="rId12"/>
    <p:sldId id="259" r:id="rId13"/>
    <p:sldId id="293" r:id="rId14"/>
    <p:sldId id="294" r:id="rId15"/>
    <p:sldId id="295" r:id="rId16"/>
    <p:sldId id="296" r:id="rId17"/>
    <p:sldId id="263" r:id="rId18"/>
    <p:sldId id="300" r:id="rId19"/>
    <p:sldId id="265" r:id="rId20"/>
    <p:sldId id="266" r:id="rId21"/>
    <p:sldId id="267" r:id="rId22"/>
    <p:sldId id="268" r:id="rId23"/>
    <p:sldId id="269" r:id="rId24"/>
    <p:sldId id="285" r:id="rId25"/>
    <p:sldId id="270" r:id="rId26"/>
    <p:sldId id="301" r:id="rId27"/>
    <p:sldId id="302" r:id="rId28"/>
    <p:sldId id="271" r:id="rId29"/>
    <p:sldId id="272" r:id="rId30"/>
    <p:sldId id="273" r:id="rId31"/>
    <p:sldId id="274" r:id="rId32"/>
    <p:sldId id="275" r:id="rId33"/>
    <p:sldId id="276" r:id="rId34"/>
    <p:sldId id="312" r:id="rId35"/>
    <p:sldId id="313" r:id="rId36"/>
    <p:sldId id="277" r:id="rId37"/>
    <p:sldId id="278" r:id="rId38"/>
    <p:sldId id="279" r:id="rId39"/>
    <p:sldId id="280" r:id="rId40"/>
    <p:sldId id="281" r:id="rId41"/>
    <p:sldId id="282" r:id="rId42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9246" autoAdjust="0"/>
    <p:restoredTop sz="94660" autoAdjust="0"/>
  </p:normalViewPr>
  <p:slideViewPr>
    <p:cSldViewPr snapToGrid="0">
      <p:cViewPr varScale="1">
        <p:scale>
          <a:sx n="60" d="100"/>
          <a:sy n="60" d="100"/>
        </p:scale>
        <p:origin x="176" y="9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01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8CB3F5-F0CB-4ED4-A3EF-6B712A56791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D4514D-7AF0-4AE8-853E-CAE6FD696C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0330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150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409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606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537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731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165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88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839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668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01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415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EE8ED-D2F5-44F4-8F81-1ED8860F5899}" type="datetimeFigureOut">
              <a:rPr lang="en-GB" smtClean="0"/>
              <a:t>15/11/2018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A6D66-1091-4225-9038-80FDBAC7CD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27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trockstars.com/" TargetMode="External"/><Relationship Id="rId2" Type="http://schemas.openxmlformats.org/officeDocument/2006/relationships/hyperlink" Target="http://www.readtheory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ymaths.co.uk/" TargetMode="External"/><Relationship Id="rId5" Type="http://schemas.openxmlformats.org/officeDocument/2006/relationships/hyperlink" Target="http://www.spellingshed.com/" TargetMode="External"/><Relationship Id="rId4" Type="http://schemas.openxmlformats.org/officeDocument/2006/relationships/hyperlink" Target="http://www.spag.com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trockstars.com/login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080846" y="1792807"/>
            <a:ext cx="6858000" cy="2322705"/>
          </a:xfrm>
        </p:spPr>
        <p:txBody>
          <a:bodyPr>
            <a:normAutofit fontScale="90000"/>
          </a:bodyPr>
          <a:lstStyle/>
          <a:p>
            <a:r>
              <a:rPr lang="en-GB" u="sng" dirty="0" err="1"/>
              <a:t>Lubbins</a:t>
            </a:r>
            <a:r>
              <a:rPr lang="en-GB" u="sng" dirty="0"/>
              <a:t> Park Primary Academy</a:t>
            </a:r>
            <a:br>
              <a:rPr lang="en-GB" u="sng" dirty="0"/>
            </a:br>
            <a:r>
              <a:rPr lang="en-GB" u="sng" dirty="0"/>
              <a:t>Homework Guide 2018</a:t>
            </a:r>
          </a:p>
        </p:txBody>
      </p:sp>
    </p:spTree>
    <p:extLst>
      <p:ext uri="{BB962C8B-B14F-4D97-AF65-F5344CB8AC3E}">
        <p14:creationId xmlns:p14="http://schemas.microsoft.com/office/powerpoint/2010/main" val="2124824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Homework Club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Homework club is help every </a:t>
            </a:r>
            <a:r>
              <a:rPr lang="en-GB" b="1" u="sng" dirty="0"/>
              <a:t>Monday</a:t>
            </a:r>
            <a:r>
              <a:rPr lang="en-GB" dirty="0"/>
              <a:t> during lunch time where pupils can be supported through homework by a teacher if needed.</a:t>
            </a:r>
          </a:p>
          <a:p>
            <a:r>
              <a:rPr lang="en-GB" dirty="0"/>
              <a:t>Homework club can be used to complete homework on that day as it is set or to catch up on any outstanding pieces from the week before.</a:t>
            </a:r>
          </a:p>
          <a:p>
            <a:r>
              <a:rPr lang="en-GB" dirty="0"/>
              <a:t>In addition to this, the school library is open daily where the pupils can take out a laptop and complete their homework if they wish.</a:t>
            </a:r>
          </a:p>
          <a:p>
            <a:endParaRPr lang="en-GB" dirty="0"/>
          </a:p>
          <a:p>
            <a:r>
              <a:rPr lang="en-GB" dirty="0"/>
              <a:t>Homework is set every </a:t>
            </a:r>
            <a:r>
              <a:rPr lang="en-GB" b="1" u="sng" dirty="0"/>
              <a:t>Monday</a:t>
            </a:r>
            <a:r>
              <a:rPr lang="en-GB" dirty="0"/>
              <a:t> and due in the following </a:t>
            </a:r>
            <a:r>
              <a:rPr lang="en-GB" b="1" u="sng" dirty="0"/>
              <a:t>Monday.</a:t>
            </a:r>
          </a:p>
        </p:txBody>
      </p:sp>
    </p:spTree>
    <p:extLst>
      <p:ext uri="{BB962C8B-B14F-4D97-AF65-F5344CB8AC3E}">
        <p14:creationId xmlns:p14="http://schemas.microsoft.com/office/powerpoint/2010/main" val="3183086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 addresses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3480" y="1567716"/>
            <a:ext cx="8116765" cy="457517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hlinkClick r:id="rId2"/>
              </a:rPr>
              <a:t>www.readtheory.org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www.ttrockstars.com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4"/>
              </a:rPr>
              <a:t>www.spag.com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5"/>
              </a:rPr>
              <a:t>www.spellingshed.com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6"/>
              </a:rPr>
              <a:t>www.mymaths.co.uk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10554" y="2063261"/>
            <a:ext cx="29659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logins are in your child’s purple Home/School diary – any issues with logins, please write to the class teacher via the home diary and they will solve these for you.</a:t>
            </a:r>
          </a:p>
        </p:txBody>
      </p:sp>
    </p:spTree>
    <p:extLst>
      <p:ext uri="{BB962C8B-B14F-4D97-AF65-F5344CB8AC3E}">
        <p14:creationId xmlns:p14="http://schemas.microsoft.com/office/powerpoint/2010/main" val="4133173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www.readtheory.org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557" t="15625" r="59304" b="76518"/>
          <a:stretch/>
        </p:blipFill>
        <p:spPr>
          <a:xfrm>
            <a:off x="1792877" y="1947761"/>
            <a:ext cx="5143500" cy="64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664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63" t="15385" r="25397" b="24199"/>
          <a:stretch/>
        </p:blipFill>
        <p:spPr bwMode="auto">
          <a:xfrm>
            <a:off x="703384" y="797169"/>
            <a:ext cx="7608277" cy="5725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23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2" t="16920" r="25245" b="21692"/>
          <a:stretch/>
        </p:blipFill>
        <p:spPr bwMode="auto">
          <a:xfrm>
            <a:off x="586154" y="679939"/>
            <a:ext cx="7795847" cy="5978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4820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Logging in: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525" y="1371600"/>
            <a:ext cx="7100951" cy="39923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50924" y="3373472"/>
            <a:ext cx="2106386" cy="5078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50" dirty="0"/>
              <a:t>Enter username and password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5261065" y="3580856"/>
            <a:ext cx="431075" cy="3722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841863" y="4423410"/>
            <a:ext cx="1352006" cy="3000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50" dirty="0"/>
              <a:t>Click login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291841" y="4560570"/>
            <a:ext cx="352697" cy="13716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5048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b="5557"/>
          <a:stretch/>
        </p:blipFill>
        <p:spPr>
          <a:xfrm>
            <a:off x="440153" y="903605"/>
            <a:ext cx="8340432" cy="51806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7569" y="2248444"/>
            <a:ext cx="2731477" cy="28007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The first time of using </a:t>
            </a:r>
            <a:r>
              <a:rPr lang="en-GB" sz="1600" dirty="0" err="1"/>
              <a:t>ReadTheory</a:t>
            </a:r>
            <a:r>
              <a:rPr lang="en-GB" sz="1600" dirty="0"/>
              <a:t> each pupil will sit a </a:t>
            </a:r>
            <a:r>
              <a:rPr lang="en-GB" sz="1600" dirty="0" err="1"/>
              <a:t>pretest</a:t>
            </a:r>
            <a:r>
              <a:rPr lang="en-GB" sz="1600" dirty="0"/>
              <a:t> quiz. The questions on this range from easier to very challenging – this is to ensure that the quiz fully tests each pupils ability to pitch the starting quizzes at. From there, </a:t>
            </a:r>
            <a:r>
              <a:rPr lang="en-GB" sz="1600" dirty="0" err="1"/>
              <a:t>ReadTheory</a:t>
            </a:r>
            <a:r>
              <a:rPr lang="en-GB" sz="1600" dirty="0"/>
              <a:t> ‘learns’ every time a pupil completes a quiz and adjusts accordingly.</a:t>
            </a:r>
          </a:p>
        </p:txBody>
      </p:sp>
    </p:spTree>
    <p:extLst>
      <p:ext uri="{BB962C8B-B14F-4D97-AF65-F5344CB8AC3E}">
        <p14:creationId xmlns:p14="http://schemas.microsoft.com/office/powerpoint/2010/main" val="2145099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6866" y="1266425"/>
            <a:ext cx="7484989" cy="42082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7569" y="2248444"/>
            <a:ext cx="1875693" cy="32932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Every other time:</a:t>
            </a:r>
          </a:p>
          <a:p>
            <a:r>
              <a:rPr lang="en-GB" sz="1600" dirty="0"/>
              <a:t>once logged in, you will be given a series of questions at the appropriate level (based on the baseline assessment completed).</a:t>
            </a:r>
          </a:p>
          <a:p>
            <a:r>
              <a:rPr lang="en-GB" sz="1600" dirty="0"/>
              <a:t>The expectation is for each child to complete one of these quizzes each week.</a:t>
            </a:r>
          </a:p>
        </p:txBody>
      </p:sp>
    </p:spTree>
    <p:extLst>
      <p:ext uri="{BB962C8B-B14F-4D97-AF65-F5344CB8AC3E}">
        <p14:creationId xmlns:p14="http://schemas.microsoft.com/office/powerpoint/2010/main" val="1877782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r="2921" b="7188"/>
          <a:stretch/>
        </p:blipFill>
        <p:spPr>
          <a:xfrm>
            <a:off x="375139" y="574431"/>
            <a:ext cx="8182708" cy="51464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68307" y="2119490"/>
            <a:ext cx="1875693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On some questions there is the option to ‘highlight’ the text, once clicked, it allows the pupil to see exactly which section of the text the question refers to.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6013938" y="3083169"/>
            <a:ext cx="1254369" cy="4220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96041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b="5997"/>
          <a:stretch/>
        </p:blipFill>
        <p:spPr>
          <a:xfrm>
            <a:off x="522214" y="856712"/>
            <a:ext cx="8340432" cy="51455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7569" y="3420751"/>
            <a:ext cx="1875693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You can make the text bigger or smaller by clicking on these icons.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840523" y="2942492"/>
            <a:ext cx="515815" cy="4782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3929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575" y="1131094"/>
            <a:ext cx="8016644" cy="45071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85363" y="2467248"/>
            <a:ext cx="1162175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Once the text has been read, choose the correct answer and click “Submit”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6436723" y="3498299"/>
            <a:ext cx="548640" cy="69583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52913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b="5960"/>
          <a:stretch/>
        </p:blipFill>
        <p:spPr>
          <a:xfrm>
            <a:off x="82062" y="738554"/>
            <a:ext cx="8827476" cy="49940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7569" y="2248444"/>
            <a:ext cx="1875693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Each round of questions comes with ‘Challenge questions’ as explained here.</a:t>
            </a:r>
          </a:p>
        </p:txBody>
      </p:sp>
    </p:spTree>
    <p:extLst>
      <p:ext uri="{BB962C8B-B14F-4D97-AF65-F5344CB8AC3E}">
        <p14:creationId xmlns:p14="http://schemas.microsoft.com/office/powerpoint/2010/main" val="2009736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b="6341"/>
          <a:stretch/>
        </p:blipFill>
        <p:spPr>
          <a:xfrm>
            <a:off x="276029" y="551911"/>
            <a:ext cx="8703847" cy="53682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68307" y="1607782"/>
            <a:ext cx="1875693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If an answer is incorrect, an explanation will appear to explain where the answer could have been found and explains it to the pupil as their teacher would.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6881446" y="3916106"/>
            <a:ext cx="1113692" cy="3628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2779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b="8027"/>
          <a:stretch/>
        </p:blipFill>
        <p:spPr>
          <a:xfrm>
            <a:off x="334645" y="657421"/>
            <a:ext cx="8621786" cy="49696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00092" y="2204964"/>
            <a:ext cx="1875693" cy="255454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err="1"/>
              <a:t>ReadTheory</a:t>
            </a:r>
            <a:r>
              <a:rPr lang="en-GB" sz="1600" dirty="0"/>
              <a:t> is always ‘learning’ therefore if a pupil gains full marks, the next quiz becomes harder. This may be the text or it may be the style of questioning that changes.</a:t>
            </a:r>
          </a:p>
        </p:txBody>
      </p:sp>
    </p:spTree>
    <p:extLst>
      <p:ext uri="{BB962C8B-B14F-4D97-AF65-F5344CB8AC3E}">
        <p14:creationId xmlns:p14="http://schemas.microsoft.com/office/powerpoint/2010/main" val="32537141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b="7770"/>
          <a:stretch/>
        </p:blipFill>
        <p:spPr>
          <a:xfrm>
            <a:off x="264306" y="411236"/>
            <a:ext cx="8598339" cy="54268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5477" y="1689149"/>
            <a:ext cx="1875693" cy="280076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Equally, if a quiz was a little too challenging, the next quiz will be made a little easier. If it’s a certain type of question that is often incorrect, the quiz will focus on those question types.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81447" y="1952880"/>
            <a:ext cx="1875693" cy="37856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Beware: </a:t>
            </a:r>
            <a:r>
              <a:rPr lang="en-GB" sz="1600" dirty="0" err="1"/>
              <a:t>Readtheory</a:t>
            </a:r>
            <a:r>
              <a:rPr lang="en-GB" sz="1600" dirty="0"/>
              <a:t> can tell if it thinks you have read the text too quickly or are just clicking answers to complete a quiz without fully attempting them, at this point it will temporarily lock you out so that your teacher can see where you may need help.</a:t>
            </a:r>
          </a:p>
        </p:txBody>
      </p:sp>
    </p:spTree>
    <p:extLst>
      <p:ext uri="{BB962C8B-B14F-4D97-AF65-F5344CB8AC3E}">
        <p14:creationId xmlns:p14="http://schemas.microsoft.com/office/powerpoint/2010/main" val="41464764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www.ttrockstars.com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3129" t="8509" r="50828" b="79353"/>
          <a:stretch/>
        </p:blipFill>
        <p:spPr>
          <a:xfrm>
            <a:off x="2446021" y="2003517"/>
            <a:ext cx="4076735" cy="688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031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33" t="15243" r="26248" b="24942"/>
          <a:stretch/>
        </p:blipFill>
        <p:spPr bwMode="auto">
          <a:xfrm>
            <a:off x="1043353" y="691662"/>
            <a:ext cx="7115907" cy="5601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38511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553" b="6160"/>
          <a:stretch/>
        </p:blipFill>
        <p:spPr>
          <a:xfrm>
            <a:off x="484415" y="442489"/>
            <a:ext cx="8109560" cy="407089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7831" y="4818185"/>
            <a:ext cx="7100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100" dirty="0"/>
              <a:t>Go to </a:t>
            </a:r>
            <a:r>
              <a:rPr lang="en-GB" sz="2100" dirty="0">
                <a:hlinkClick r:id="rId3"/>
              </a:rPr>
              <a:t>www.ttrockstars.com/login</a:t>
            </a:r>
            <a:r>
              <a:rPr lang="en-GB" sz="2100" dirty="0"/>
              <a:t> and ensure you are logging in as a student.</a:t>
            </a:r>
          </a:p>
          <a:p>
            <a:pPr algn="ctr"/>
            <a:r>
              <a:rPr lang="en-GB" sz="2100" dirty="0"/>
              <a:t>You will be asked to enter the school name “Kents Hill Junior School” before putting in the username and password.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5920154" y="3962400"/>
            <a:ext cx="11723" cy="85578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64217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148" y="4962253"/>
            <a:ext cx="7584622" cy="968591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Set the timer for how long you want to play for and click Play on Garage mode.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553" b="6295"/>
          <a:stretch/>
        </p:blipFill>
        <p:spPr>
          <a:xfrm>
            <a:off x="852544" y="1011555"/>
            <a:ext cx="7745120" cy="388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3592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134" y="5148399"/>
            <a:ext cx="7594418" cy="762851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dirty="0"/>
              <a:t>Type in each answer to the questions and press enter.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822" b="5982"/>
          <a:stretch/>
        </p:blipFill>
        <p:spPr>
          <a:xfrm>
            <a:off x="559943" y="985818"/>
            <a:ext cx="8144216" cy="4084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554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432" y="4694548"/>
            <a:ext cx="8194430" cy="1307667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dirty="0"/>
              <a:t>Once the game is over you will see your results and how many coins you have collected, then you can purchase something in the online shop for your avatar.</a:t>
            </a:r>
          </a:p>
          <a:p>
            <a:pPr marL="0" indent="0" algn="ctr">
              <a:buNone/>
            </a:pPr>
            <a:r>
              <a:rPr lang="en-GB" dirty="0"/>
              <a:t>The expectation is that this site will be accessed once a week by each child for a minimum of 10 minutes.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553" b="5446"/>
          <a:stretch/>
        </p:blipFill>
        <p:spPr>
          <a:xfrm>
            <a:off x="736796" y="631330"/>
            <a:ext cx="7856219" cy="397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388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4893674"/>
            <a:ext cx="7886700" cy="71386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/>
              <a:t>Click on your classes name at the top to see how you rank against your classmates.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733" b="9642"/>
          <a:stretch/>
        </p:blipFill>
        <p:spPr>
          <a:xfrm>
            <a:off x="628650" y="943024"/>
            <a:ext cx="7962277" cy="383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3199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1" t="13141" r="22605" b="4327"/>
          <a:stretch/>
        </p:blipFill>
        <p:spPr bwMode="auto">
          <a:xfrm>
            <a:off x="1664677" y="187569"/>
            <a:ext cx="6224954" cy="4932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273061" y="715107"/>
            <a:ext cx="1008185" cy="164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3804" y="4842730"/>
            <a:ext cx="7886700" cy="1511178"/>
          </a:xfrm>
          <a:solidFill>
            <a:schemeClr val="bg1"/>
          </a:solidFill>
        </p:spPr>
        <p:txBody>
          <a:bodyPr/>
          <a:lstStyle/>
          <a:p>
            <a:r>
              <a:rPr lang="en-GB" dirty="0"/>
              <a:t>Click ‘Me’ and then ‘My Stats’ to reveal a heat map.</a:t>
            </a:r>
          </a:p>
          <a:p>
            <a:r>
              <a:rPr lang="en-GB" dirty="0"/>
              <a:t>Any times tables which are red, indicate a times table to focus on.</a:t>
            </a:r>
          </a:p>
        </p:txBody>
      </p:sp>
    </p:spTree>
    <p:extLst>
      <p:ext uri="{BB962C8B-B14F-4D97-AF65-F5344CB8AC3E}">
        <p14:creationId xmlns:p14="http://schemas.microsoft.com/office/powerpoint/2010/main" val="3384125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www.spag.com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539" t="11969" r="74176" b="77355"/>
          <a:stretch/>
        </p:blipFill>
        <p:spPr>
          <a:xfrm>
            <a:off x="3507377" y="1894800"/>
            <a:ext cx="1802675" cy="81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3299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13" t="15748" r="25627" b="35433"/>
          <a:stretch/>
        </p:blipFill>
        <p:spPr bwMode="auto">
          <a:xfrm>
            <a:off x="480647" y="726830"/>
            <a:ext cx="8206153" cy="5020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59493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13" t="14912" r="27338" b="27193"/>
          <a:stretch/>
        </p:blipFill>
        <p:spPr bwMode="auto">
          <a:xfrm>
            <a:off x="762000" y="797167"/>
            <a:ext cx="7491046" cy="5771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81340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955" y="4061055"/>
            <a:ext cx="6858000" cy="1241822"/>
          </a:xfrm>
        </p:spPr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099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92063" y="858168"/>
            <a:ext cx="2685245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Type in spag.com in your web browser. You should see this screen when you first enter the website.</a:t>
            </a:r>
          </a:p>
        </p:txBody>
      </p:sp>
    </p:spTree>
    <p:extLst>
      <p:ext uri="{BB962C8B-B14F-4D97-AF65-F5344CB8AC3E}">
        <p14:creationId xmlns:p14="http://schemas.microsoft.com/office/powerpoint/2010/main" val="34986694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22847" y="2125266"/>
            <a:ext cx="1687510" cy="7848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500" dirty="0"/>
              <a:t>Click on the log in tab in the top right hand corner.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7702061" y="1628179"/>
            <a:ext cx="284871" cy="497087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95852" y="3315744"/>
            <a:ext cx="1687510" cy="7848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500" dirty="0"/>
              <a:t>Enter your username and password.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2256985" y="2582963"/>
            <a:ext cx="1262003" cy="760599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9231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65" y="859761"/>
            <a:ext cx="9144000" cy="51409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46520" y="1409445"/>
            <a:ext cx="1065627" cy="30008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sz="1350" dirty="0"/>
          </a:p>
        </p:txBody>
      </p:sp>
      <p:sp>
        <p:nvSpPr>
          <p:cNvPr id="6" name="TextBox 5"/>
          <p:cNvSpPr txBox="1"/>
          <p:nvPr/>
        </p:nvSpPr>
        <p:spPr>
          <a:xfrm>
            <a:off x="2157046" y="214888"/>
            <a:ext cx="53551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Students will be set tests by their teachers each week.</a:t>
            </a:r>
          </a:p>
          <a:p>
            <a:r>
              <a:rPr lang="en-GB" dirty="0"/>
              <a:t> The live tests will be listed here (see below).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6344" y="4569425"/>
            <a:ext cx="3851031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Finished tests will be listed here. </a:t>
            </a:r>
          </a:p>
        </p:txBody>
      </p:sp>
    </p:spTree>
    <p:extLst>
      <p:ext uri="{BB962C8B-B14F-4D97-AF65-F5344CB8AC3E}">
        <p14:creationId xmlns:p14="http://schemas.microsoft.com/office/powerpoint/2010/main" val="5889545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77708" y="1439947"/>
            <a:ext cx="1065627" cy="30008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sz="1350" dirty="0"/>
          </a:p>
        </p:txBody>
      </p:sp>
      <p:sp>
        <p:nvSpPr>
          <p:cNvPr id="6" name="TextBox 5"/>
          <p:cNvSpPr txBox="1"/>
          <p:nvPr/>
        </p:nvSpPr>
        <p:spPr>
          <a:xfrm>
            <a:off x="1572065" y="3429000"/>
            <a:ext cx="3785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an example from a live test. Students type their answer into the box and click next.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80189" y="3221250"/>
            <a:ext cx="19066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You can leave a test and go back to it later if you wish.</a:t>
            </a:r>
          </a:p>
        </p:txBody>
      </p:sp>
    </p:spTree>
    <p:extLst>
      <p:ext uri="{BB962C8B-B14F-4D97-AF65-F5344CB8AC3E}">
        <p14:creationId xmlns:p14="http://schemas.microsoft.com/office/powerpoint/2010/main" val="27597702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77708" y="1439947"/>
            <a:ext cx="1065627" cy="30008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sz="1350" dirty="0"/>
          </a:p>
        </p:txBody>
      </p:sp>
      <p:sp>
        <p:nvSpPr>
          <p:cNvPr id="6" name="TextBox 5"/>
          <p:cNvSpPr txBox="1"/>
          <p:nvPr/>
        </p:nvSpPr>
        <p:spPr>
          <a:xfrm>
            <a:off x="7955280" y="2125266"/>
            <a:ext cx="970232" cy="279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This test has been started and stopped before it has been finished. </a:t>
            </a:r>
          </a:p>
          <a:p>
            <a:r>
              <a:rPr lang="en-GB" sz="1350" dirty="0"/>
              <a:t>It says resume test so you can go back to it. 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6351563" y="2830244"/>
            <a:ext cx="1582616" cy="3165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645920" y="4906848"/>
            <a:ext cx="486390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/>
              <a:t>Teachers have an overview of what your child has been completing online. </a:t>
            </a:r>
          </a:p>
          <a:p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2013909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www.spellingshed.com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b="70820"/>
          <a:stretch/>
        </p:blipFill>
        <p:spPr>
          <a:xfrm>
            <a:off x="1471916" y="1652624"/>
            <a:ext cx="6200169" cy="103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436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05" t="16312" r="26632" b="28368"/>
          <a:stretch/>
        </p:blipFill>
        <p:spPr bwMode="auto">
          <a:xfrm>
            <a:off x="633046" y="738553"/>
            <a:ext cx="7420708" cy="5310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83434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45" t="16609" r="25929" b="26780"/>
          <a:stretch/>
        </p:blipFill>
        <p:spPr bwMode="auto">
          <a:xfrm>
            <a:off x="750278" y="738555"/>
            <a:ext cx="7619999" cy="5508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42612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1613" y="1507578"/>
            <a:ext cx="6200775" cy="355044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8373" y="5058021"/>
            <a:ext cx="84897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Once you have logged onto spelling shed, you can enter the child’s username and password, then press submit.   </a:t>
            </a:r>
          </a:p>
        </p:txBody>
      </p:sp>
    </p:spTree>
    <p:extLst>
      <p:ext uri="{BB962C8B-B14F-4D97-AF65-F5344CB8AC3E}">
        <p14:creationId xmlns:p14="http://schemas.microsoft.com/office/powerpoint/2010/main" val="23343716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6876" y="928168"/>
            <a:ext cx="6469607" cy="39729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1142" y="5187693"/>
            <a:ext cx="86007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 the home screen page there will be the spelling list set by the class teacher.  </a:t>
            </a:r>
          </a:p>
          <a:p>
            <a:r>
              <a:rPr lang="en-GB" dirty="0"/>
              <a:t>The children click onto the task set and can begin to complete the challenges.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2391508" y="2872154"/>
            <a:ext cx="445477" cy="231553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02813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787" y="1093733"/>
            <a:ext cx="6117254" cy="30506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4855" y="4333546"/>
            <a:ext cx="79931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The children are asked for the level that they want to start the spelling challenges.  Pick a level, if your child is not overly confident, perhaps start at an easier level and encourage them to work their way up!</a:t>
            </a:r>
          </a:p>
        </p:txBody>
      </p:sp>
    </p:spTree>
    <p:extLst>
      <p:ext uri="{BB962C8B-B14F-4D97-AF65-F5344CB8AC3E}">
        <p14:creationId xmlns:p14="http://schemas.microsoft.com/office/powerpoint/2010/main" val="32101540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5997" y="1022788"/>
            <a:ext cx="7129133" cy="38405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9383" y="5031171"/>
            <a:ext cx="8217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 is the first screen telling you what word you need to spell – press go!</a:t>
            </a:r>
          </a:p>
        </p:txBody>
      </p:sp>
    </p:spTree>
    <p:extLst>
      <p:ext uri="{BB962C8B-B14F-4D97-AF65-F5344CB8AC3E}">
        <p14:creationId xmlns:p14="http://schemas.microsoft.com/office/powerpoint/2010/main" val="1268270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5931" y="1205630"/>
            <a:ext cx="7035833" cy="316571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8373" y="4652799"/>
            <a:ext cx="78160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This is the chance for the children to start to spell the word using the given letters  (depending on the level, the games will be differentiated to suit the child).</a:t>
            </a:r>
          </a:p>
        </p:txBody>
      </p:sp>
    </p:spTree>
    <p:extLst>
      <p:ext uri="{BB962C8B-B14F-4D97-AF65-F5344CB8AC3E}">
        <p14:creationId xmlns:p14="http://schemas.microsoft.com/office/powerpoint/2010/main" val="29692722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55380" y="1064829"/>
            <a:ext cx="5575739" cy="35761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97625" y="4640975"/>
            <a:ext cx="79812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/>
              <a:t>The children can see how many points they are gaining along the top of the home screen</a:t>
            </a:r>
            <a:r>
              <a:rPr lang="en-GB" sz="135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53732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348</TotalTime>
  <Words>1010</Words>
  <Application>Microsoft Macintosh PowerPoint</Application>
  <PresentationFormat>On-screen Show (4:3)</PresentationFormat>
  <Paragraphs>66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Lubbins Park Primary Academy Homework Guide 2018</vt:lpstr>
      <vt:lpstr>Homework Club</vt:lpstr>
      <vt:lpstr>Website addresses</vt:lpstr>
      <vt:lpstr>www.readtheory.org</vt:lpstr>
      <vt:lpstr>PowerPoint Presentation</vt:lpstr>
      <vt:lpstr>PowerPoint Presentation</vt:lpstr>
      <vt:lpstr>Logging in: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www.ttrockstars.com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www.spag.com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www.spellingshed.com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Lubbins Park Academy Homework Guide 2018</dc:title>
  <dc:creator>Windows User</dc:creator>
  <cp:lastModifiedBy>Sharon Littlejohn</cp:lastModifiedBy>
  <cp:revision>18</cp:revision>
  <cp:lastPrinted>2018-09-21T16:50:25Z</cp:lastPrinted>
  <dcterms:created xsi:type="dcterms:W3CDTF">2018-09-21T16:11:31Z</dcterms:created>
  <dcterms:modified xsi:type="dcterms:W3CDTF">2018-11-15T15:46:59Z</dcterms:modified>
</cp:coreProperties>
</file>